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tapis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miroir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U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bain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douche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lavabo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robinet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brosse à dents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dentifrice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savon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toilette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serviette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Bathroom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Salle de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bain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shampooing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0" y="1057541"/>
            <a:ext cx="1308401" cy="713673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79" y="973489"/>
            <a:ext cx="1200241" cy="881777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749" y="1014664"/>
            <a:ext cx="1282501" cy="799426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255" y="941964"/>
            <a:ext cx="1009429" cy="944826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15" y="2896447"/>
            <a:ext cx="732690" cy="1019394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199" y="2878829"/>
            <a:ext cx="1080000" cy="1054631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4567" y="3031871"/>
            <a:ext cx="764864" cy="748547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979" y="3045619"/>
            <a:ext cx="1411980" cy="721051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833" y="5115582"/>
            <a:ext cx="1337655" cy="776583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43708" y="5077558"/>
            <a:ext cx="846983" cy="85263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9664" y="5119753"/>
            <a:ext cx="1234671" cy="76824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9315" y="4992709"/>
            <a:ext cx="423308" cy="10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42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 tapis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16</cp:revision>
  <dcterms:created xsi:type="dcterms:W3CDTF">2006-08-16T00:00:00Z</dcterms:created>
  <dcterms:modified xsi:type="dcterms:W3CDTF">2015-10-25T14:52:35Z</dcterms:modified>
</cp:coreProperties>
</file>